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3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3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5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AC61-3220-44FB-9948-5FC6A657074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639A-0ED2-44D5-8C22-14A7AC37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r>
              <a:rPr lang="en-US" dirty="0" smtClean="0">
                <a:latin typeface="Adelon-Bold" pitchFamily="2" charset="0"/>
              </a:rPr>
              <a:t>Hello all of my lovely brothers</a:t>
            </a:r>
          </a:p>
          <a:p>
            <a:r>
              <a:rPr lang="en-US" dirty="0" smtClean="0">
                <a:latin typeface="Adelon-Bold" pitchFamily="2" charset="0"/>
              </a:rPr>
              <a:t>Good </a:t>
            </a:r>
            <a:r>
              <a:rPr lang="en-US" dirty="0" err="1" smtClean="0">
                <a:latin typeface="Adelon-Bold" pitchFamily="2" charset="0"/>
              </a:rPr>
              <a:t>atternoon</a:t>
            </a:r>
            <a:r>
              <a:rPr lang="en-US" dirty="0" smtClean="0">
                <a:latin typeface="Adelon-Bold" pitchFamily="2" charset="0"/>
              </a:rPr>
              <a:t> </a:t>
            </a:r>
          </a:p>
          <a:p>
            <a:r>
              <a:rPr lang="en-US" dirty="0" smtClean="0">
                <a:latin typeface="Adelon-Bold" pitchFamily="2" charset="0"/>
              </a:rPr>
              <a:t>Very nice to meet you all</a:t>
            </a:r>
            <a:endParaRPr lang="en-US" dirty="0">
              <a:latin typeface="Adelon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4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paleolithic agricul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8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paleolithic agricul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829800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4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paleolithic agricul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1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8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6934200" cy="1828800"/>
          </a:xfrm>
        </p:spPr>
        <p:txBody>
          <a:bodyPr>
            <a:noAutofit/>
          </a:bodyPr>
          <a:lstStyle/>
          <a:p>
            <a:endParaRPr lang="en-US" sz="4800" dirty="0" smtClean="0">
              <a:latin typeface="Adelon-MediumIta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Adelon-MediumIta" pitchFamily="2" charset="0"/>
              </a:rPr>
              <a:t>Thanks for your watching </a:t>
            </a:r>
            <a:endParaRPr lang="en-US" sz="4800" dirty="0">
              <a:latin typeface="Adelon-MediumI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"/>
            <a:ext cx="4038600" cy="1905000"/>
          </a:xfrm>
        </p:spPr>
        <p:txBody>
          <a:bodyPr>
            <a:noAutofit/>
          </a:bodyPr>
          <a:lstStyle/>
          <a:p>
            <a:r>
              <a:rPr lang="en-US" sz="5400" i="1" dirty="0" err="1" smtClean="0">
                <a:latin typeface="Adelon-Medium" pitchFamily="2" charset="0"/>
              </a:rPr>
              <a:t>Ven</a:t>
            </a:r>
            <a:r>
              <a:rPr lang="en-US" sz="5400" dirty="0" smtClean="0">
                <a:latin typeface="Adelon-Medium" pitchFamily="2" charset="0"/>
              </a:rPr>
              <a:t> </a:t>
            </a:r>
            <a:r>
              <a:rPr lang="en-US" sz="5400" dirty="0" err="1" smtClean="0">
                <a:latin typeface="Adelon-LightIta" pitchFamily="2" charset="0"/>
              </a:rPr>
              <a:t>jinobhasa</a:t>
            </a:r>
            <a:endParaRPr lang="en-US" sz="5400" dirty="0" smtClean="0">
              <a:latin typeface="Adelon-LightIta" pitchFamily="2" charset="0"/>
            </a:endParaRPr>
          </a:p>
          <a:p>
            <a:r>
              <a:rPr lang="en-US" sz="5400" i="1" dirty="0" smtClean="0">
                <a:latin typeface="Adelon-Medium" pitchFamily="2" charset="0"/>
              </a:rPr>
              <a:t>ID </a:t>
            </a:r>
            <a:r>
              <a:rPr lang="en-US" sz="3600" i="1" dirty="0" smtClean="0">
                <a:latin typeface="Adelon-Medium" pitchFamily="2" charset="0"/>
              </a:rPr>
              <a:t>5901503116</a:t>
            </a:r>
            <a:endParaRPr lang="en-US" sz="3600" i="1" dirty="0">
              <a:latin typeface="Adelon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3886199"/>
          </a:xfrm>
        </p:spPr>
        <p:txBody>
          <a:bodyPr>
            <a:normAutofit fontScale="85000" lnSpcReduction="10000"/>
          </a:bodyPr>
          <a:lstStyle/>
          <a:p>
            <a:r>
              <a:rPr lang="en-US" sz="6600" dirty="0" smtClean="0">
                <a:latin typeface="Adelon-Bold" pitchFamily="2" charset="0"/>
              </a:rPr>
              <a:t>Eolithic period</a:t>
            </a:r>
          </a:p>
          <a:p>
            <a:r>
              <a:rPr lang="en-US" sz="6600" dirty="0" err="1" smtClean="0">
                <a:latin typeface="Adelon-Bold" pitchFamily="2" charset="0"/>
              </a:rPr>
              <a:t>Pleolithic</a:t>
            </a:r>
            <a:r>
              <a:rPr lang="en-US" sz="6600" dirty="0" smtClean="0">
                <a:latin typeface="Adelon-Bold" pitchFamily="2" charset="0"/>
              </a:rPr>
              <a:t> Period Neolithic Period</a:t>
            </a:r>
          </a:p>
          <a:p>
            <a:r>
              <a:rPr lang="en-US" sz="6600" dirty="0" smtClean="0">
                <a:latin typeface="Adelon-Bold" pitchFamily="2" charset="0"/>
              </a:rPr>
              <a:t>Post-Lithic Period</a:t>
            </a:r>
          </a:p>
          <a:p>
            <a:endParaRPr lang="en-US" sz="6600" dirty="0">
              <a:latin typeface="Adelon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6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018"/>
            <a:ext cx="9525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0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neolithic perio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71709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0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neolithic perio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10058400" cy="708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2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paleolithic agricul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5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 result for paleolithic agricul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00200"/>
            <a:ext cx="87630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8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paleolithic agricul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9159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6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paleolithic agricul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220200" cy="684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3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good morning</dc:title>
  <dc:creator>Admin</dc:creator>
  <cp:lastModifiedBy>Admin</cp:lastModifiedBy>
  <cp:revision>7</cp:revision>
  <dcterms:created xsi:type="dcterms:W3CDTF">2018-01-17T00:14:05Z</dcterms:created>
  <dcterms:modified xsi:type="dcterms:W3CDTF">2018-01-17T07:45:07Z</dcterms:modified>
</cp:coreProperties>
</file>