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5" r:id="rId4"/>
    <p:sldId id="275" r:id="rId5"/>
    <p:sldId id="271" r:id="rId6"/>
    <p:sldId id="272" r:id="rId7"/>
    <p:sldId id="273" r:id="rId8"/>
    <p:sldId id="274" r:id="rId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1" d="100"/>
          <a:sy n="71"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5677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3456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2798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600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7814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2736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8" name="Footer Placeholder 4"/>
          <p:cNvSpPr>
            <a:spLocks noGrp="1"/>
          </p:cNvSpPr>
          <p:nvPr>
            <p:ph type="ftr" sz="quarter" idx="11"/>
          </p:nvPr>
        </p:nvSpPr>
        <p:spPr/>
        <p:txBody>
          <a:bodyPr/>
          <a:lstStyle>
            <a:lvl1pPr>
              <a:defRPr/>
            </a:lvl1pPr>
          </a:lstStyle>
          <a:p>
            <a:endParaRPr lang="th-TH"/>
          </a:p>
        </p:txBody>
      </p:sp>
      <p:sp>
        <p:nvSpPr>
          <p:cNvPr id="9"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03393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4" name="Footer Placeholder 4"/>
          <p:cNvSpPr>
            <a:spLocks noGrp="1"/>
          </p:cNvSpPr>
          <p:nvPr>
            <p:ph type="ftr" sz="quarter" idx="11"/>
          </p:nvPr>
        </p:nvSpPr>
        <p:spPr/>
        <p:txBody>
          <a:bodyPr/>
          <a:lstStyle>
            <a:lvl1pPr>
              <a:defRPr/>
            </a:lvl1pPr>
          </a:lstStyle>
          <a:p>
            <a:endParaRPr lang="th-TH"/>
          </a:p>
        </p:txBody>
      </p:sp>
      <p:sp>
        <p:nvSpPr>
          <p:cNvPr id="5"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57244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3" name="Footer Placeholder 4"/>
          <p:cNvSpPr>
            <a:spLocks noGrp="1"/>
          </p:cNvSpPr>
          <p:nvPr>
            <p:ph type="ftr" sz="quarter" idx="11"/>
          </p:nvPr>
        </p:nvSpPr>
        <p:spPr/>
        <p:txBody>
          <a:bodyPr/>
          <a:lstStyle>
            <a:lvl1pPr>
              <a:defRPr/>
            </a:lvl1pPr>
          </a:lstStyle>
          <a:p>
            <a:endParaRPr lang="th-TH"/>
          </a:p>
        </p:txBody>
      </p:sp>
      <p:sp>
        <p:nvSpPr>
          <p:cNvPr id="4"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45380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426170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h-T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50376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65FCAFF2-17F5-4430-89AD-3468BA66642B}"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cs typeface="Angsana New" pitchFamily="18" charset="-34"/>
        </a:defRPr>
      </a:lvl2pPr>
      <a:lvl3pPr algn="ctr" rtl="0" eaLnBrk="1" fontAlgn="base" hangingPunct="1">
        <a:spcBef>
          <a:spcPct val="0"/>
        </a:spcBef>
        <a:spcAft>
          <a:spcPct val="0"/>
        </a:spcAft>
        <a:defRPr sz="4400">
          <a:solidFill>
            <a:schemeClr val="tx1"/>
          </a:solidFill>
          <a:latin typeface="Calibri" pitchFamily="34" charset="0"/>
          <a:cs typeface="Angsana New" pitchFamily="18" charset="-34"/>
        </a:defRPr>
      </a:lvl3pPr>
      <a:lvl4pPr algn="ctr" rtl="0" eaLnBrk="1" fontAlgn="base" hangingPunct="1">
        <a:spcBef>
          <a:spcPct val="0"/>
        </a:spcBef>
        <a:spcAft>
          <a:spcPct val="0"/>
        </a:spcAft>
        <a:defRPr sz="4400">
          <a:solidFill>
            <a:schemeClr val="tx1"/>
          </a:solidFill>
          <a:latin typeface="Calibri" pitchFamily="34" charset="0"/>
          <a:cs typeface="Angsana New" pitchFamily="18" charset="-34"/>
        </a:defRPr>
      </a:lvl4pPr>
      <a:lvl5pPr algn="ctr" rtl="0" eaLnBrk="1" fontAlgn="base" hangingPunct="1">
        <a:spcBef>
          <a:spcPct val="0"/>
        </a:spcBef>
        <a:spcAft>
          <a:spcPct val="0"/>
        </a:spcAft>
        <a:defRPr sz="4400">
          <a:solidFill>
            <a:schemeClr val="tx1"/>
          </a:solidFill>
          <a:latin typeface="Calibri" pitchFamily="34" charset="0"/>
          <a:cs typeface="Angsana New" pitchFamily="18" charset="-34"/>
        </a:defRPr>
      </a:lvl5pPr>
      <a:lvl6pPr marL="457200" algn="ctr" rtl="0" eaLnBrk="1" fontAlgn="base" hangingPunct="1">
        <a:spcBef>
          <a:spcPct val="0"/>
        </a:spcBef>
        <a:spcAft>
          <a:spcPct val="0"/>
        </a:spcAft>
        <a:defRPr sz="4400">
          <a:solidFill>
            <a:schemeClr val="tx1"/>
          </a:solidFill>
          <a:latin typeface="Calibri" pitchFamily="34" charset="0"/>
          <a:cs typeface="Angsana New" pitchFamily="18" charset="-34"/>
        </a:defRPr>
      </a:lvl6pPr>
      <a:lvl7pPr marL="914400" algn="ctr" rtl="0" eaLnBrk="1" fontAlgn="base" hangingPunct="1">
        <a:spcBef>
          <a:spcPct val="0"/>
        </a:spcBef>
        <a:spcAft>
          <a:spcPct val="0"/>
        </a:spcAft>
        <a:defRPr sz="4400">
          <a:solidFill>
            <a:schemeClr val="tx1"/>
          </a:solidFill>
          <a:latin typeface="Calibri" pitchFamily="34" charset="0"/>
          <a:cs typeface="Angsana New" pitchFamily="18" charset="-34"/>
        </a:defRPr>
      </a:lvl7pPr>
      <a:lvl8pPr marL="1371600" algn="ctr" rtl="0" eaLnBrk="1" fontAlgn="base" hangingPunct="1">
        <a:spcBef>
          <a:spcPct val="0"/>
        </a:spcBef>
        <a:spcAft>
          <a:spcPct val="0"/>
        </a:spcAft>
        <a:defRPr sz="4400">
          <a:solidFill>
            <a:schemeClr val="tx1"/>
          </a:solidFill>
          <a:latin typeface="Calibri" pitchFamily="34" charset="0"/>
          <a:cs typeface="Angsana New" pitchFamily="18" charset="-34"/>
        </a:defRPr>
      </a:lvl8pPr>
      <a:lvl9pPr marL="1828800" algn="ctr" rtl="0" eaLnBrk="1" fontAlgn="base" hangingPunct="1">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2564904"/>
            <a:ext cx="6622504" cy="1470025"/>
          </a:xfrm>
        </p:spPr>
        <p:txBody>
          <a:bodyPr/>
          <a:lstStyle/>
          <a:p>
            <a:r>
              <a:rPr lang="en-US" sz="6000" dirty="0" smtClean="0"/>
              <a:t>Relations on Aesthetics &amp; Art</a:t>
            </a:r>
            <a:r>
              <a:rPr lang="en-US" dirty="0" smtClean="0"/>
              <a:t/>
            </a:r>
            <a:br>
              <a:rPr lang="en-US" dirty="0" smtClean="0"/>
            </a:br>
            <a:endParaRPr lang="th-TH" dirty="0"/>
          </a:p>
        </p:txBody>
      </p:sp>
      <p:sp>
        <p:nvSpPr>
          <p:cNvPr id="3" name="Subtitle 2"/>
          <p:cNvSpPr>
            <a:spLocks noGrp="1"/>
          </p:cNvSpPr>
          <p:nvPr>
            <p:ph type="subTitle" idx="1"/>
          </p:nvPr>
        </p:nvSpPr>
        <p:spPr/>
        <p:txBody>
          <a:bodyPr/>
          <a:lstStyle/>
          <a:p>
            <a:endParaRPr lang="en-US" dirty="0" smtClean="0"/>
          </a:p>
          <a:p>
            <a:pPr algn="r"/>
            <a:r>
              <a:rPr lang="en-US" dirty="0" err="1" smtClean="0"/>
              <a:t>P.M.Somphong</a:t>
            </a:r>
            <a:r>
              <a:rPr lang="en-US" dirty="0" smtClean="0"/>
              <a:t>  </a:t>
            </a:r>
            <a:r>
              <a:rPr lang="en-US" dirty="0" err="1" smtClean="0"/>
              <a:t>Santacitto</a:t>
            </a:r>
            <a:endParaRPr lang="th-TH" dirty="0"/>
          </a:p>
        </p:txBody>
      </p:sp>
      <p:sp>
        <p:nvSpPr>
          <p:cNvPr id="4" name="TextBox 3"/>
          <p:cNvSpPr txBox="1"/>
          <p:nvPr/>
        </p:nvSpPr>
        <p:spPr>
          <a:xfrm>
            <a:off x="7325452" y="5888190"/>
            <a:ext cx="1835696"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dirty="0" smtClean="0"/>
          </a:p>
          <a:p>
            <a:endParaRPr lang="th-TH" dirty="0"/>
          </a:p>
        </p:txBody>
      </p:sp>
    </p:spTree>
    <p:extLst>
      <p:ext uri="{BB962C8B-B14F-4D97-AF65-F5344CB8AC3E}">
        <p14:creationId xmlns:p14="http://schemas.microsoft.com/office/powerpoint/2010/main" val="4277985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Relations of aesthetics and art</a:t>
            </a:r>
            <a:endParaRPr lang="th-TH" dirty="0"/>
          </a:p>
        </p:txBody>
      </p:sp>
      <p:sp>
        <p:nvSpPr>
          <p:cNvPr id="3" name="Content Placeholder 2"/>
          <p:cNvSpPr>
            <a:spLocks noGrp="1"/>
          </p:cNvSpPr>
          <p:nvPr>
            <p:ph idx="1"/>
          </p:nvPr>
        </p:nvSpPr>
        <p:spPr>
          <a:xfrm>
            <a:off x="457200" y="1916832"/>
            <a:ext cx="8229600" cy="4209331"/>
          </a:xfrm>
        </p:spPr>
        <p:txBody>
          <a:bodyPr/>
          <a:lstStyle/>
          <a:p>
            <a:pPr marL="514350" indent="-514350">
              <a:buFont typeface="+mj-lt"/>
              <a:buAutoNum type="arabicPeriod"/>
            </a:pPr>
            <a:r>
              <a:rPr lang="en-US" dirty="0" smtClean="0"/>
              <a:t>As </a:t>
            </a:r>
            <a:r>
              <a:rPr lang="en-US" dirty="0" smtClean="0"/>
              <a:t>part </a:t>
            </a:r>
            <a:r>
              <a:rPr lang="en-US" dirty="0" smtClean="0"/>
              <a:t>of nature</a:t>
            </a:r>
          </a:p>
          <a:p>
            <a:pPr marL="514350" indent="-514350">
              <a:buFont typeface="+mj-lt"/>
              <a:buAutoNum type="arabicPeriod"/>
            </a:pPr>
            <a:r>
              <a:rPr lang="en-US" dirty="0" smtClean="0"/>
              <a:t>As kick starter from human</a:t>
            </a:r>
          </a:p>
          <a:p>
            <a:pPr marL="514350" indent="-514350">
              <a:buFont typeface="+mj-lt"/>
              <a:buAutoNum type="arabicPeriod"/>
            </a:pPr>
            <a:r>
              <a:rPr lang="en-US" dirty="0" smtClean="0"/>
              <a:t>As its content of aesthetics</a:t>
            </a:r>
          </a:p>
          <a:p>
            <a:pPr marL="514350" indent="-514350">
              <a:buFont typeface="+mj-lt"/>
              <a:buAutoNum type="arabicPeriod"/>
            </a:pPr>
            <a:r>
              <a:rPr lang="en-US" dirty="0" smtClean="0"/>
              <a:t>As spiritual development</a:t>
            </a:r>
          </a:p>
          <a:p>
            <a:endParaRPr lang="th-TH" dirty="0"/>
          </a:p>
        </p:txBody>
      </p:sp>
    </p:spTree>
    <p:extLst>
      <p:ext uri="{BB962C8B-B14F-4D97-AF65-F5344CB8AC3E}">
        <p14:creationId xmlns:p14="http://schemas.microsoft.com/office/powerpoint/2010/main" val="413239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part of </a:t>
            </a:r>
            <a:r>
              <a:rPr lang="en-US" dirty="0" smtClean="0"/>
              <a:t>nature</a:t>
            </a:r>
            <a:endParaRPr lang="th-TH" dirty="0"/>
          </a:p>
        </p:txBody>
      </p:sp>
      <p:sp>
        <p:nvSpPr>
          <p:cNvPr id="3" name="Content Placeholder 2"/>
          <p:cNvSpPr>
            <a:spLocks noGrp="1"/>
          </p:cNvSpPr>
          <p:nvPr>
            <p:ph idx="1"/>
          </p:nvPr>
        </p:nvSpPr>
        <p:spPr/>
        <p:txBody>
          <a:bodyPr/>
          <a:lstStyle/>
          <a:p>
            <a:r>
              <a:rPr lang="en-US" sz="2800" dirty="0" smtClean="0"/>
              <a:t>Nature comprises living and non-living things.</a:t>
            </a:r>
          </a:p>
          <a:p>
            <a:r>
              <a:rPr lang="en-US" sz="2800" dirty="0" smtClean="0"/>
              <a:t>Non-living things i.e. mountain, sun, sea, river </a:t>
            </a:r>
          </a:p>
          <a:p>
            <a:r>
              <a:rPr lang="en-US" sz="2800" dirty="0" smtClean="0"/>
              <a:t>Living things i.e. </a:t>
            </a:r>
            <a:r>
              <a:rPr lang="en-US" sz="2800" dirty="0" smtClean="0"/>
              <a:t>humans and other species.</a:t>
            </a:r>
          </a:p>
          <a:p>
            <a:r>
              <a:rPr lang="en-US" sz="2800" dirty="0" smtClean="0"/>
              <a:t>Unlike others, humans are of aesthetic expressions, rations. </a:t>
            </a:r>
          </a:p>
          <a:p>
            <a:r>
              <a:rPr lang="en-US" sz="2800" dirty="0" smtClean="0"/>
              <a:t>Beauty is phenomenon of humans, difficult to reject such as humans perceive beauty naturally around us whether beauty of flowers, trees, landscapes and the beauty of living beings living on land, sea, fresh water.</a:t>
            </a:r>
            <a:endParaRPr lang="th-TH" sz="2800" dirty="0"/>
          </a:p>
        </p:txBody>
      </p:sp>
    </p:spTree>
    <p:extLst>
      <p:ext uri="{BB962C8B-B14F-4D97-AF65-F5344CB8AC3E}">
        <p14:creationId xmlns:p14="http://schemas.microsoft.com/office/powerpoint/2010/main" val="49944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smtClean="0"/>
              <a:t>Beauty is for humans (not for animals).</a:t>
            </a:r>
          </a:p>
          <a:p>
            <a:r>
              <a:rPr lang="en-US" dirty="0" smtClean="0"/>
              <a:t>Humans are part of nature and beauty is nature too.</a:t>
            </a:r>
          </a:p>
          <a:p>
            <a:r>
              <a:rPr lang="en-US" dirty="0" smtClean="0"/>
              <a:t>Art is created by humans.</a:t>
            </a:r>
          </a:p>
          <a:p>
            <a:r>
              <a:rPr lang="en-US" dirty="0" smtClean="0"/>
              <a:t>Creation of art depends on nature or shape as nature.</a:t>
            </a:r>
          </a:p>
          <a:p>
            <a:r>
              <a:rPr lang="en-US" dirty="0" smtClean="0"/>
              <a:t>Thus, art becomes nature and both are interdependent as part of nature.</a:t>
            </a:r>
          </a:p>
          <a:p>
            <a:pPr marL="0" indent="0">
              <a:buNone/>
            </a:pPr>
            <a:endParaRPr lang="en-US" dirty="0" smtClean="0"/>
          </a:p>
          <a:p>
            <a:endParaRPr lang="th-TH" dirty="0"/>
          </a:p>
        </p:txBody>
      </p:sp>
    </p:spTree>
    <p:extLst>
      <p:ext uri="{BB962C8B-B14F-4D97-AF65-F5344CB8AC3E}">
        <p14:creationId xmlns:p14="http://schemas.microsoft.com/office/powerpoint/2010/main" val="27603734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kick starter from </a:t>
            </a:r>
            <a:r>
              <a:rPr lang="en-US" dirty="0" smtClean="0"/>
              <a:t>human</a:t>
            </a:r>
            <a:endParaRPr lang="th-TH" dirty="0"/>
          </a:p>
        </p:txBody>
      </p:sp>
      <p:sp>
        <p:nvSpPr>
          <p:cNvPr id="3" name="Content Placeholder 2"/>
          <p:cNvSpPr>
            <a:spLocks noGrp="1"/>
          </p:cNvSpPr>
          <p:nvPr>
            <p:ph idx="1"/>
          </p:nvPr>
        </p:nvSpPr>
        <p:spPr/>
        <p:txBody>
          <a:bodyPr/>
          <a:lstStyle/>
          <a:p>
            <a:r>
              <a:rPr lang="en-US" sz="2800" dirty="0" smtClean="0"/>
              <a:t>Aesthetics is only on the talks.</a:t>
            </a:r>
          </a:p>
          <a:p>
            <a:r>
              <a:rPr lang="en-US" sz="2800" dirty="0" smtClean="0"/>
              <a:t>Art is a work created and initiated by artists for any purpose. </a:t>
            </a:r>
          </a:p>
          <a:p>
            <a:r>
              <a:rPr lang="en-US" sz="2800" dirty="0" smtClean="0"/>
              <a:t>Some artists are not interested in debate or arguments on aesthetics philosophy.</a:t>
            </a:r>
          </a:p>
          <a:p>
            <a:r>
              <a:rPr lang="en-US" sz="2800" dirty="0" smtClean="0"/>
              <a:t>Both (aesthetics and art) originate from human from past to present respectively until their study system.</a:t>
            </a:r>
          </a:p>
          <a:p>
            <a:r>
              <a:rPr lang="en-US" sz="2800" dirty="0" smtClean="0"/>
              <a:t>Both are expressed potentially and capably by human.</a:t>
            </a:r>
          </a:p>
          <a:p>
            <a:endParaRPr lang="th-TH" dirty="0"/>
          </a:p>
        </p:txBody>
      </p:sp>
    </p:spTree>
    <p:extLst>
      <p:ext uri="{BB962C8B-B14F-4D97-AF65-F5344CB8AC3E}">
        <p14:creationId xmlns:p14="http://schemas.microsoft.com/office/powerpoint/2010/main" val="3824269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its content of </a:t>
            </a:r>
            <a:r>
              <a:rPr lang="en-US" dirty="0" smtClean="0"/>
              <a:t>aesthetics</a:t>
            </a:r>
            <a:endParaRPr lang="th-TH" dirty="0"/>
          </a:p>
        </p:txBody>
      </p:sp>
      <p:sp>
        <p:nvSpPr>
          <p:cNvPr id="3" name="Content Placeholder 2"/>
          <p:cNvSpPr>
            <a:spLocks noGrp="1"/>
          </p:cNvSpPr>
          <p:nvPr>
            <p:ph idx="1"/>
          </p:nvPr>
        </p:nvSpPr>
        <p:spPr/>
        <p:txBody>
          <a:bodyPr/>
          <a:lstStyle/>
          <a:p>
            <a:r>
              <a:rPr lang="en-US" sz="2800" dirty="0" smtClean="0"/>
              <a:t>2 Aesthetics i.e. </a:t>
            </a:r>
          </a:p>
          <a:p>
            <a:pPr marL="914400" lvl="1" indent="-514350">
              <a:buFont typeface="+mj-lt"/>
              <a:buAutoNum type="arabicPeriod"/>
            </a:pPr>
            <a:r>
              <a:rPr lang="en-US" sz="2400" dirty="0" smtClean="0"/>
              <a:t>Natural world</a:t>
            </a:r>
          </a:p>
          <a:p>
            <a:pPr marL="914400" lvl="1" indent="-514350">
              <a:buFont typeface="+mj-lt"/>
              <a:buAutoNum type="arabicPeriod"/>
            </a:pPr>
            <a:r>
              <a:rPr lang="en-US" sz="2400" dirty="0" smtClean="0"/>
              <a:t>Made-made</a:t>
            </a:r>
          </a:p>
          <a:p>
            <a:r>
              <a:rPr lang="en-US" sz="2800" dirty="0" smtClean="0"/>
              <a:t>Both are contents of aesthetics.</a:t>
            </a:r>
          </a:p>
          <a:p>
            <a:r>
              <a:rPr lang="en-US" sz="2800" dirty="0" smtClean="0"/>
              <a:t>If without both, no contents of aesthetics.</a:t>
            </a:r>
          </a:p>
          <a:p>
            <a:r>
              <a:rPr lang="en-US" sz="2800" dirty="0" smtClean="0"/>
              <a:t>Art and aesthetics are related due to its contents.</a:t>
            </a:r>
          </a:p>
          <a:p>
            <a:r>
              <a:rPr lang="en-US" sz="2800" dirty="0" smtClean="0"/>
              <a:t>In history of aesthetics, man-made art is argued by philosophers: what is art? Or this is beautiful? Etc. art is content of aesthetics from the past until now.</a:t>
            </a:r>
            <a:endParaRPr lang="th-TH" sz="2800" dirty="0"/>
          </a:p>
        </p:txBody>
      </p:sp>
    </p:spTree>
    <p:extLst>
      <p:ext uri="{BB962C8B-B14F-4D97-AF65-F5344CB8AC3E}">
        <p14:creationId xmlns:p14="http://schemas.microsoft.com/office/powerpoint/2010/main" val="4274117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 spiritual </a:t>
            </a:r>
            <a:r>
              <a:rPr lang="en-US" dirty="0" smtClean="0"/>
              <a:t>development</a:t>
            </a:r>
            <a:endParaRPr lang="th-TH" dirty="0"/>
          </a:p>
        </p:txBody>
      </p:sp>
      <p:sp>
        <p:nvSpPr>
          <p:cNvPr id="3" name="Content Placeholder 2"/>
          <p:cNvSpPr>
            <a:spLocks noGrp="1"/>
          </p:cNvSpPr>
          <p:nvPr>
            <p:ph idx="1"/>
          </p:nvPr>
        </p:nvSpPr>
        <p:spPr>
          <a:xfrm>
            <a:off x="467544" y="1340768"/>
            <a:ext cx="8229600" cy="4525963"/>
          </a:xfrm>
        </p:spPr>
        <p:txBody>
          <a:bodyPr/>
          <a:lstStyle/>
          <a:p>
            <a:r>
              <a:rPr lang="en-US" sz="2800" dirty="0" smtClean="0"/>
              <a:t>Both seems no use if both does not benefit humans: truth (</a:t>
            </a:r>
            <a:r>
              <a:rPr lang="en-US" sz="2800" dirty="0" err="1" smtClean="0"/>
              <a:t>metaphisics</a:t>
            </a:r>
            <a:r>
              <a:rPr lang="en-US" sz="2800" dirty="0" smtClean="0"/>
              <a:t>) beauty (aesthetics), goodness (ethics).</a:t>
            </a:r>
          </a:p>
          <a:p>
            <a:r>
              <a:rPr lang="en-US" sz="2800" dirty="0" smtClean="0"/>
              <a:t>A study of </a:t>
            </a:r>
            <a:r>
              <a:rPr lang="en-US" sz="2800" dirty="0" err="1" smtClean="0"/>
              <a:t>asethetics</a:t>
            </a:r>
            <a:r>
              <a:rPr lang="en-US" sz="2800" dirty="0" smtClean="0"/>
              <a:t> brings about argument on beauty every aspect of art and artist’s creativity.</a:t>
            </a:r>
          </a:p>
          <a:p>
            <a:r>
              <a:rPr lang="en-US" sz="2800" dirty="0" smtClean="0"/>
              <a:t>Aesthetics is cause for understanding on meaning of beauty.</a:t>
            </a:r>
          </a:p>
          <a:p>
            <a:r>
              <a:rPr lang="en-US" sz="2800" dirty="0" smtClean="0"/>
              <a:t>Artist seems like tool for self-practice and goodness, benefit namely artist is oneness of goodness.</a:t>
            </a:r>
          </a:p>
          <a:p>
            <a:r>
              <a:rPr lang="en-US" sz="2800" dirty="0" smtClean="0"/>
              <a:t>Thus, relations of both results in human spiritual cultivation and ultimate change.</a:t>
            </a:r>
            <a:endParaRPr lang="th-TH" sz="2800" dirty="0"/>
          </a:p>
        </p:txBody>
      </p:sp>
    </p:spTree>
    <p:extLst>
      <p:ext uri="{BB962C8B-B14F-4D97-AF65-F5344CB8AC3E}">
        <p14:creationId xmlns:p14="http://schemas.microsoft.com/office/powerpoint/2010/main" val="2250858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smtClean="0"/>
              <a:t>Thanks</a:t>
            </a:r>
            <a:endParaRPr lang="th-TH" dirty="0"/>
          </a:p>
        </p:txBody>
      </p:sp>
    </p:spTree>
    <p:extLst>
      <p:ext uri="{BB962C8B-B14F-4D97-AF65-F5344CB8AC3E}">
        <p14:creationId xmlns:p14="http://schemas.microsoft.com/office/powerpoint/2010/main" val="2168903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pu_template_46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dpu_template_460</Template>
  <TotalTime>331</TotalTime>
  <Words>385</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dpu_template_460</vt:lpstr>
      <vt:lpstr>Relations on Aesthetics &amp; Art </vt:lpstr>
      <vt:lpstr>4 Relations of aesthetics and art</vt:lpstr>
      <vt:lpstr>As part of nature</vt:lpstr>
      <vt:lpstr>PowerPoint Presentation</vt:lpstr>
      <vt:lpstr>As kick starter from human</vt:lpstr>
      <vt:lpstr>As its content of aesthetics</vt:lpstr>
      <vt:lpstr>As spiritual development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18</cp:revision>
  <dcterms:created xsi:type="dcterms:W3CDTF">2014-01-10T03:05:34Z</dcterms:created>
  <dcterms:modified xsi:type="dcterms:W3CDTF">2014-01-23T06:14:22Z</dcterms:modified>
</cp:coreProperties>
</file>