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352" r:id="rId3"/>
    <p:sldId id="256" r:id="rId4"/>
    <p:sldId id="346" r:id="rId5"/>
    <p:sldId id="284" r:id="rId6"/>
    <p:sldId id="328" r:id="rId7"/>
    <p:sldId id="351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981" y="2404531"/>
            <a:ext cx="7766936" cy="1646302"/>
          </a:xfrm>
        </p:spPr>
        <p:txBody>
          <a:bodyPr/>
          <a:lstStyle/>
          <a:p>
            <a:r>
              <a:rPr lang="en-US" dirty="0" smtClean="0"/>
              <a:t>Assignments</a:t>
            </a:r>
            <a:br>
              <a:rPr lang="en-US" dirty="0" smtClean="0"/>
            </a:br>
            <a:r>
              <a:rPr lang="en-US" sz="4400" dirty="0" smtClean="0"/>
              <a:t>Buddhism &amp; Social Works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Phramaha</a:t>
            </a:r>
            <a:r>
              <a:rPr lang="en-US" dirty="0" smtClean="0"/>
              <a:t> </a:t>
            </a:r>
            <a:r>
              <a:rPr lang="en-US" dirty="0" err="1" smtClean="0"/>
              <a:t>Somphong</a:t>
            </a:r>
            <a:r>
              <a:rPr lang="en-US" dirty="0" smtClean="0"/>
              <a:t> </a:t>
            </a:r>
            <a:r>
              <a:rPr lang="en-US" dirty="0" err="1" smtClean="0"/>
              <a:t>Santacitto</a:t>
            </a:r>
            <a:r>
              <a:rPr lang="en-US" dirty="0" smtClean="0"/>
              <a:t>, Ph.D.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324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1" y="931334"/>
            <a:ext cx="7858939" cy="4656666"/>
          </a:xfrm>
        </p:spPr>
      </p:pic>
    </p:spTree>
    <p:extLst>
      <p:ext uri="{BB962C8B-B14F-4D97-AF65-F5344CB8AC3E}">
        <p14:creationId xmlns:p14="http://schemas.microsoft.com/office/powerpoint/2010/main" val="118223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Buddhism &amp; Social Works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Somphong</a:t>
            </a:r>
            <a:r>
              <a:rPr lang="en-US" dirty="0" smtClean="0"/>
              <a:t> S. Dr.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198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1" y="374121"/>
            <a:ext cx="9144925" cy="6096617"/>
          </a:xfrm>
        </p:spPr>
      </p:pic>
    </p:spTree>
    <p:extLst>
      <p:ext uri="{BB962C8B-B14F-4D97-AF65-F5344CB8AC3E}">
        <p14:creationId xmlns:p14="http://schemas.microsoft.com/office/powerpoint/2010/main" val="104152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543"/>
          </a:xfrm>
        </p:spPr>
        <p:txBody>
          <a:bodyPr/>
          <a:lstStyle/>
          <a:p>
            <a:r>
              <a:rPr lang="en-US" dirty="0"/>
              <a:t>List of Buddhism and Social </a:t>
            </a:r>
            <a:r>
              <a:rPr lang="en-US" dirty="0" smtClean="0"/>
              <a:t>Works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5143"/>
            <a:ext cx="10055980" cy="5050971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1. Education of the adult public;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2. Education of children;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3. Working with the sick in hospitals and hospices;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4. Working with the sick and dying in the community and in palliative care;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5. Visiting prisons;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6. Working with drug addicts;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7. Fundraising for the poor and needy (both in </a:t>
            </a:r>
            <a:r>
              <a:rPr lang="en-US" sz="2200" dirty="0" err="1" smtClean="0"/>
              <a:t>Asean</a:t>
            </a:r>
            <a:r>
              <a:rPr lang="en-US" sz="2200" dirty="0" smtClean="0"/>
              <a:t> </a:t>
            </a:r>
            <a:r>
              <a:rPr lang="en-US" sz="2200" dirty="0"/>
              <a:t>and overseas);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8. Speaking up for human rights and against oppression;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9. Compassionate activities on behalf of non-human sentient beings.</a:t>
            </a:r>
          </a:p>
          <a:p>
            <a:pPr marL="0" indent="0">
              <a:buNone/>
            </a:pPr>
            <a:endParaRPr lang="en-US" sz="2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92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and Principle of Social Works</a:t>
            </a:r>
          </a:p>
          <a:p>
            <a:r>
              <a:rPr lang="en-US" dirty="0" smtClean="0"/>
              <a:t>Types of social works</a:t>
            </a:r>
          </a:p>
          <a:p>
            <a:r>
              <a:rPr lang="en-US" dirty="0" smtClean="0"/>
              <a:t>Buddhist Social works</a:t>
            </a:r>
          </a:p>
          <a:p>
            <a:r>
              <a:rPr lang="en-US" dirty="0" smtClean="0"/>
              <a:t>A Case Study: Your own case </a:t>
            </a:r>
          </a:p>
          <a:p>
            <a:r>
              <a:rPr lang="en-US" dirty="0" smtClean="0"/>
              <a:t>Step or process for doing social works</a:t>
            </a:r>
          </a:p>
          <a:p>
            <a:r>
              <a:rPr lang="en-US" dirty="0" smtClean="0"/>
              <a:t>Person who is in charge or committee</a:t>
            </a:r>
          </a:p>
          <a:p>
            <a:r>
              <a:rPr lang="en-US" dirty="0" smtClean="0"/>
              <a:t>Projects (activities) and works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232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8" y="1661055"/>
            <a:ext cx="8596668" cy="479901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Content Area or field placement: What kind of fields can we do social work?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Place Area: Where can we do social work?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Population Target: Who do we can do social work with?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Timing Conditions: When do we can do social work?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Procedures/Method: Which way (How) do we can do social work?</a:t>
            </a:r>
          </a:p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846668" y="321733"/>
            <a:ext cx="5063067" cy="97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Five Scopes 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81847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Instructions: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132180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ake the assigned topic one by one,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Write the </a:t>
            </a:r>
            <a:r>
              <a:rPr lang="en-US" sz="2400" dirty="0"/>
              <a:t>8 </a:t>
            </a:r>
            <a:r>
              <a:rPr lang="en-US" sz="2400" dirty="0" smtClean="0"/>
              <a:t>page assignment as well as 10 slide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.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Do class presentation each.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Submit full paper and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Deadline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October, 2015</a:t>
            </a:r>
          </a:p>
          <a:p>
            <a:pPr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98293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1011</TotalTime>
  <Words>259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Cordia New</vt:lpstr>
      <vt:lpstr>IrisUPC</vt:lpstr>
      <vt:lpstr>Trebuchet MS</vt:lpstr>
      <vt:lpstr>Wingdings</vt:lpstr>
      <vt:lpstr>Wingdings 3</vt:lpstr>
      <vt:lpstr>Facet</vt:lpstr>
      <vt:lpstr>Assignments Buddhism &amp; Social Works</vt:lpstr>
      <vt:lpstr>PowerPoint Presentation</vt:lpstr>
      <vt:lpstr>Buddhism &amp; Social Works</vt:lpstr>
      <vt:lpstr>PowerPoint Presentation</vt:lpstr>
      <vt:lpstr>List of Buddhism and Social Works</vt:lpstr>
      <vt:lpstr>How to do</vt:lpstr>
      <vt:lpstr>PowerPoint Presentation</vt:lpstr>
      <vt:lpstr>Instructions: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 &amp; Social Works</dc:title>
  <dc:creator>MCU0623</dc:creator>
  <cp:lastModifiedBy>MCU0623</cp:lastModifiedBy>
  <cp:revision>86</cp:revision>
  <dcterms:created xsi:type="dcterms:W3CDTF">2015-09-08T01:30:34Z</dcterms:created>
  <dcterms:modified xsi:type="dcterms:W3CDTF">2016-08-02T07:57:23Z</dcterms:modified>
</cp:coreProperties>
</file>